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70" r:id="rId6"/>
    <p:sldId id="262" r:id="rId7"/>
    <p:sldId id="263" r:id="rId8"/>
    <p:sldId id="261" r:id="rId9"/>
    <p:sldId id="264" r:id="rId10"/>
    <p:sldId id="258" r:id="rId11"/>
    <p:sldId id="265" r:id="rId12"/>
    <p:sldId id="266" r:id="rId13"/>
    <p:sldId id="268" r:id="rId14"/>
    <p:sldId id="267" r:id="rId15"/>
    <p:sldId id="269" r:id="rId1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032" name="Picture 8" descr="Writing Skills (Paragraph and Essay Writing)">
            <a:extLst>
              <a:ext uri="{FF2B5EF4-FFF2-40B4-BE49-F238E27FC236}">
                <a16:creationId xmlns:a16="http://schemas.microsoft.com/office/drawing/2014/main" id="{374F6A72-1582-F6A6-F3EF-4C988D63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9" y="1350168"/>
            <a:ext cx="10725151" cy="80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C5020-F053-7EFD-075D-7DB9F67C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740724"/>
            <a:ext cx="13339763" cy="8307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02C47-19A0-CCB2-B97B-A0DD759C7E58}"/>
              </a:ext>
            </a:extLst>
          </p:cNvPr>
          <p:cNvSpPr txBox="1"/>
          <p:nvPr/>
        </p:nvSpPr>
        <p:spPr>
          <a:xfrm>
            <a:off x="4572000" y="936966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6E033-D7C0-F1F6-C5BC-8ECB81CE4E24}"/>
              </a:ext>
            </a:extLst>
          </p:cNvPr>
          <p:cNvSpPr txBox="1"/>
          <p:nvPr/>
        </p:nvSpPr>
        <p:spPr>
          <a:xfrm>
            <a:off x="4429125" y="93315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162558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B093-4CD4-4C68-3E6C-770F3975A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C2AC8C-D96B-5EB9-67EE-0E1990BF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12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A6F0B-2F14-389B-5DA7-5AE4CA236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60" y="861821"/>
            <a:ext cx="12342790" cy="8025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BFFBA-26E0-B724-6F5A-066837DD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404" y="862233"/>
            <a:ext cx="12655164" cy="86271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4F353-3903-0D3D-7097-246A490C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85" y="1135810"/>
            <a:ext cx="11844130" cy="75025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8C95-84BD-1A79-0360-1A36BCE0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438" y="957751"/>
            <a:ext cx="12120150" cy="83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296BB-C85C-FBF6-EE19-5B72C8F01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262" y="637812"/>
            <a:ext cx="13632813" cy="8148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9F2A1-0AF6-4A9F-F5CA-EEFAC35E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86" y="1029470"/>
            <a:ext cx="12688565" cy="7406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1E3DA38-98C9-1634-11DE-1CB4D9796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493" y="788475"/>
            <a:ext cx="13310414" cy="82125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15E95-F04F-F98E-4A55-836DC515C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971" y="1317124"/>
            <a:ext cx="12936229" cy="7599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546</TotalTime>
  <Words>120</Words>
  <Application>Microsoft Office PowerPoint</Application>
  <PresentationFormat>Custom</PresentationFormat>
  <Paragraphs>54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8</cp:revision>
  <dcterms:created xsi:type="dcterms:W3CDTF">2006-08-16T00:00:00Z</dcterms:created>
  <dcterms:modified xsi:type="dcterms:W3CDTF">2024-02-13T00:32:05Z</dcterms:modified>
</cp:coreProperties>
</file>